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7" r:id="rId8"/>
    <p:sldId id="264" r:id="rId9"/>
    <p:sldId id="266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400"/>
    <a:srgbClr val="80BC00"/>
    <a:srgbClr val="6E7C7C"/>
    <a:srgbClr val="3A8DDF"/>
    <a:srgbClr val="01A9D7"/>
    <a:srgbClr val="571815"/>
    <a:srgbClr val="E69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651"/>
  </p:normalViewPr>
  <p:slideViewPr>
    <p:cSldViewPr snapToGrid="0">
      <p:cViewPr varScale="1">
        <p:scale>
          <a:sx n="93" d="100"/>
          <a:sy n="93" d="100"/>
        </p:scale>
        <p:origin x="216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DCA0-8C3A-0AD0-CDB8-F8168AF72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0ACB67-1E99-E526-1CE9-235E401E4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29650-956A-3183-1441-9B81706C1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ABA2-3E7D-9A41-8BF5-E969E7AD481B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A3C97-9644-B893-FC41-BDBE4054E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0A89F-51C5-79D6-05BE-783B8691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46029-54E2-294A-BF0A-29CC19997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9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92D1-B01C-2CED-7B16-CEB2DD30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C90A50-6388-A775-6579-6F4EECBBD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32509-40A9-866B-9E21-272533662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ABA2-3E7D-9A41-8BF5-E969E7AD481B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5FBEF-229B-7C2C-379D-EB58ACDB5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AAAEF-7EC9-7224-B1A1-DF3328A5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46029-54E2-294A-BF0A-29CC19997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58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330E19-128C-F5B5-E910-FF3F0662E4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AAC9A-B70A-3D04-3639-25754582D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5A583-1D09-1061-B3C4-A1C24823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ABA2-3E7D-9A41-8BF5-E969E7AD481B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70896-A97B-82D6-0D28-FC162083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10D-1BE0-08DC-5170-7C2D981AC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46029-54E2-294A-BF0A-29CC19997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1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9C08-314E-F411-F108-ED922F22E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88E4D-0F06-7FFB-5A9F-01864DAEC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A0106-EBD0-081F-2C46-320986131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ABA2-3E7D-9A41-8BF5-E969E7AD481B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D19F8-F4BD-6595-FFA0-CFE65F5FD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0AB46-A696-044C-CC06-B70EF01C5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46029-54E2-294A-BF0A-29CC19997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8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32A1A-4164-28E7-8FCE-85AE53882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87F11-42B3-A41D-C655-AADE6446A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17CA2-B319-4D12-C62C-184131AEB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ABA2-3E7D-9A41-8BF5-E969E7AD481B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597BB-4676-3789-85F4-D4D7861E0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6CC0-E7C5-2025-A314-1FD494C57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46029-54E2-294A-BF0A-29CC19997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12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2220-B823-290E-A90E-F4B42466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3DC17-5DD7-C85E-CD5A-8352E7B81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1582E-FEB2-D0AB-6D68-45C07A508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B37FB-A515-9C29-F577-69CD8E79A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ABA2-3E7D-9A41-8BF5-E969E7AD481B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B6D4C-939F-1C42-7FAE-1094BD5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AAAE0D-EE3F-05F0-D6C7-8653A2DF1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46029-54E2-294A-BF0A-29CC19997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64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F7AE-2586-4541-BBF9-0631CC611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C844E-5966-DB91-EBA8-48A85770D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4CE2B-BA0A-CDC8-80EB-5CA5E1F8C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26211-F14F-C587-00BC-0C32BD561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DE206-39A0-81D2-7611-7335824C3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B8DE76-2309-E81C-A5EA-8CFD17FEA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ABA2-3E7D-9A41-8BF5-E969E7AD481B}" type="datetimeFigureOut">
              <a:rPr lang="en-US" smtClean="0"/>
              <a:t>8/14/24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68AC9-8EAC-F99A-C6DC-1F633132A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08DF9F-D096-1B4E-1F33-AA3CD1D4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46029-54E2-294A-BF0A-29CC19997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29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0DDA-C75D-9211-BCFB-739578F8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F125B8-BCD0-B21F-8509-3206EC601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ABA2-3E7D-9A41-8BF5-E969E7AD481B}" type="datetimeFigureOut">
              <a:rPr lang="en-US" smtClean="0"/>
              <a:t>8/14/24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44BD9-2CFE-83AF-DD71-F5C06D15C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F3652-2D16-7BDD-05A2-AC7D81A0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46029-54E2-294A-BF0A-29CC19997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3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757F08-00CC-0404-E667-4D21E133A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ABA2-3E7D-9A41-8BF5-E969E7AD481B}" type="datetimeFigureOut">
              <a:rPr lang="en-US" smtClean="0"/>
              <a:t>8/14/24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E17E66-B749-8F9D-2208-7E13FC20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F9700-F2DC-E00D-3618-31A5D8483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46029-54E2-294A-BF0A-29CC19997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25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35D9-0EE0-7888-94DA-C7005D796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D2872-4A83-4798-606F-6629F8EE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643D3-EE6D-F5B8-D810-CF8BB42A4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9B9C2-A2D9-C9A3-FE88-7E114A2ED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ABA2-3E7D-9A41-8BF5-E969E7AD481B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A6F76-564E-53C0-1CF4-29D51443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19CCC-337D-5659-ABEA-10BB2606F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46029-54E2-294A-BF0A-29CC19997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10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B1ABB-2DBD-6B80-E1DD-E3A1B22F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C14949-1DEE-F2F8-9D78-101CA02087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767D4-F11A-01D5-42A5-8561521B7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5787C-9D3F-9163-6DD6-553D23FD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ABA2-3E7D-9A41-8BF5-E969E7AD481B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A383D-4A60-8DFF-8190-EB3E5594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67DF4-1E0F-AF2E-9F8B-8FB59B59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46029-54E2-294A-BF0A-29CC19997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35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4BFAD1-8C54-0098-BF98-3C88EDC0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A200F-DD27-21CD-19D5-716D54721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93115-8A0A-B6CA-FDB2-9B89986937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28ABA2-3E7D-9A41-8BF5-E969E7AD481B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68D66-0A51-E60D-ACBF-6020790BC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9E7C6-DC8A-F488-7444-4F6DC889C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846029-54E2-294A-BF0A-29CC19997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84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5" name="Rectangle 1064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9" name="Picture 1058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067" name="Rectangle 1066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5E6ED5-9042-FA23-6520-7CCC82DA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016" y="905011"/>
            <a:ext cx="4589328" cy="1889135"/>
          </a:xfrm>
          <a:scene3d>
            <a:camera prst="orthographicFront"/>
            <a:lightRig rig="threePt" dir="t"/>
          </a:scene3d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Maze shooter</a:t>
            </a:r>
          </a:p>
        </p:txBody>
      </p:sp>
      <p:pic>
        <p:nvPicPr>
          <p:cNvPr id="12" name="Untitled.mp4">
            <a:hlinkClick r:id="" action="ppaction://media"/>
            <a:extLst>
              <a:ext uri="{FF2B5EF4-FFF2-40B4-BE49-F238E27FC236}">
                <a16:creationId xmlns:a16="http://schemas.microsoft.com/office/drawing/2014/main" id="{54EBFFA6-8345-B584-7CD7-0091AF1B89E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25" t="5458" r="50317" b="58231"/>
          <a:stretch/>
        </p:blipFill>
        <p:spPr>
          <a:xfrm>
            <a:off x="720807" y="1647407"/>
            <a:ext cx="5468347" cy="355442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E1A1DA-E1D9-B768-8AF2-8BFF61766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97016" y="2965592"/>
            <a:ext cx="4589328" cy="298739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YASHKUMAR PATEL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MDEV 1003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#200583719</a:t>
            </a:r>
          </a:p>
        </p:txBody>
      </p:sp>
    </p:spTree>
    <p:extLst>
      <p:ext uri="{BB962C8B-B14F-4D97-AF65-F5344CB8AC3E}">
        <p14:creationId xmlns:p14="http://schemas.microsoft.com/office/powerpoint/2010/main" val="408038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6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18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8CDD4F-88D7-F4F5-C1E3-12D6DA209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4435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lgerian" pitchFamily="82" charset="77"/>
              </a:rPr>
              <a:t>END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DB4C28A-9F2F-175A-D07F-2651E96A21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YASHKUMAR PATEL</a:t>
            </a: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MDEV1003 Mobile Game Design</a:t>
            </a: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Student Number: 200583719</a:t>
            </a:r>
          </a:p>
        </p:txBody>
      </p:sp>
    </p:spTree>
    <p:extLst>
      <p:ext uri="{BB962C8B-B14F-4D97-AF65-F5344CB8AC3E}">
        <p14:creationId xmlns:p14="http://schemas.microsoft.com/office/powerpoint/2010/main" val="4015974583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8EF6B-4AE2-5CA6-8A7B-1E4E0EF3D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2" t="4199" r="4152" b="8664"/>
          <a:stretch/>
        </p:blipFill>
        <p:spPr>
          <a:xfrm>
            <a:off x="3085530" y="267491"/>
            <a:ext cx="9669642" cy="597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C0153-9382-E6A5-B321-B57303B27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509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571815"/>
                </a:solidFill>
                <a:latin typeface="ACADEMY ENGRAVED LET PLAIN:1.0" panose="02000000000000000000" pitchFamily="2" charset="0"/>
              </a:rPr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ECFBC-9BF0-DBF3-2F08-00D9717ED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Maze Solving Strategies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Shooting Strategy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Time Management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Object Finding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43874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C0153-9382-E6A5-B321-B57303B27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atin typeface="ACADEMY ENGRAVED LET PLAIN:1.0" panose="02000000000000000000" pitchFamily="2" charset="0"/>
              </a:rPr>
              <a:t>CONTROLS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ECFBC-9BF0-DBF3-2F08-00D9717ED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9382" y="2908005"/>
            <a:ext cx="5658281" cy="326895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WASD Keys are used for movement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Left mouse click is used for shooting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Drag mouse to navigate to different direction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C61617A-DAFF-8C54-F3EA-ED9D7490B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3230" y="1619330"/>
            <a:ext cx="2603605" cy="2603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1AF707-D4AF-1D3C-3BF7-E3FACADFA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466" y="1678363"/>
            <a:ext cx="4005881" cy="27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4282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08DF3-D29F-4FEC-79E9-4980F26E0C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5" r="3296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47" name="Freeform: Shape 38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Freeform: Shape 40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C0153-9382-E6A5-B321-B57303B27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896106" cy="112572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>
                <a:latin typeface="ACADEMY ENGRAVED LET PLAIN:1.0" panose="02000000000000000000" pitchFamily="2" charset="0"/>
              </a:rPr>
              <a:t>CHARACTERS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ECFBC-9BF0-DBF3-2F08-00D9717ED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First Person Character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Initially holding a sniper rifle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124037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039494-8BDE-0D8F-E7D8-3E29F5CB66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8565" y="0"/>
            <a:ext cx="12191980" cy="685799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C0153-9382-E6A5-B321-B57303B27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CADEMY ENGRAVED LET PLAIN:1.0" panose="02000000000000000000" pitchFamily="2" charset="0"/>
              </a:rPr>
              <a:t>MODEL USED IN-GAME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85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C525E510-954F-24B3-6149-F95EF15D3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3" b="8125"/>
          <a:stretch/>
        </p:blipFill>
        <p:spPr>
          <a:xfrm>
            <a:off x="643467" y="1708216"/>
            <a:ext cx="5294716" cy="3441565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42A75F0-ADDC-4FDB-6847-18DF0703A6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473" b="3834"/>
          <a:stretch/>
        </p:blipFill>
        <p:spPr>
          <a:xfrm>
            <a:off x="6253817" y="2033778"/>
            <a:ext cx="5294715" cy="279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57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170A37-D1E7-87BA-8612-CB19138A0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latin typeface="ACADEMY ENGRAVED LET PLAIN:1.0" panose="02000000000000000000" pitchFamily="2" charset="0"/>
              </a:rPr>
              <a:t>OBJECTIVE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DDCD3-C0AB-0686-16A1-F48378A48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3146400"/>
            <a:ext cx="4391024" cy="2454300"/>
          </a:xfrm>
        </p:spPr>
        <p:txBody>
          <a:bodyPr vert="horz" lIns="91440" tIns="45720" rIns="91440" bIns="45720" rtlCol="0">
            <a:normAutofit/>
          </a:bodyPr>
          <a:lstStyle/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Solve the Maze</a:t>
            </a:r>
          </a:p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Find targets to shoot them</a:t>
            </a:r>
          </a:p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Shoot all targets and reach the last target within time to win the game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alpha val="80000"/>
                </a:schemeClr>
              </a:solidFill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42A75F0-ADDC-4FDB-6847-18DF0703A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96" b="10214"/>
          <a:stretch/>
        </p:blipFill>
        <p:spPr>
          <a:xfrm>
            <a:off x="6095999" y="972000"/>
            <a:ext cx="5229225" cy="29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5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B07440-63AB-5762-09CE-CD0E1B280528}"/>
              </a:ext>
            </a:extLst>
          </p:cNvPr>
          <p:cNvSpPr txBox="1"/>
          <p:nvPr/>
        </p:nvSpPr>
        <p:spPr>
          <a:xfrm>
            <a:off x="0" y="2699581"/>
            <a:ext cx="3581401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ACADEMY ENGRAVED LET PLAIN:1.0" panose="02000000000000000000" pitchFamily="2" charset="0"/>
                <a:ea typeface="+mj-ea"/>
                <a:cs typeface="+mj-cs"/>
              </a:rPr>
              <a:t>Victory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427FC-5764-74D0-EC74-032D8023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059105" y="1038128"/>
            <a:ext cx="9197988" cy="44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1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5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B07440-63AB-5762-09CE-CD0E1B280528}"/>
              </a:ext>
            </a:extLst>
          </p:cNvPr>
          <p:cNvSpPr txBox="1"/>
          <p:nvPr/>
        </p:nvSpPr>
        <p:spPr>
          <a:xfrm>
            <a:off x="455066" y="2793568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ACADEMY ENGRAVED LET PLAIN:1.0" panose="02000000000000000000" pitchFamily="2" charset="0"/>
                <a:ea typeface="+mj-ea"/>
                <a:cs typeface="+mj-cs"/>
              </a:rPr>
              <a:t>Lost </a:t>
            </a:r>
            <a:r>
              <a:rPr lang="en-US" sz="4000" kern="1200" dirty="0">
                <a:solidFill>
                  <a:srgbClr val="FFFFFF"/>
                </a:solidFill>
                <a:latin typeface="ACADEMY ENGRAVED LET PLAIN:1.0" panose="02000000000000000000" pitchFamily="2" charset="0"/>
                <a:ea typeface="+mj-ea"/>
                <a:cs typeface="+mj-cs"/>
              </a:rPr>
              <a:t>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427FC-5764-74D0-EC74-032D8023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94013" y="1048313"/>
            <a:ext cx="9197988" cy="439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51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</TotalTime>
  <Words>89</Words>
  <Application>Microsoft Macintosh PowerPoint</Application>
  <PresentationFormat>Widescreen</PresentationFormat>
  <Paragraphs>28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ACADEMY ENGRAVED LET PLAIN:1.0</vt:lpstr>
      <vt:lpstr>Algerian</vt:lpstr>
      <vt:lpstr>Aptos</vt:lpstr>
      <vt:lpstr>Aptos Display</vt:lpstr>
      <vt:lpstr>Arial</vt:lpstr>
      <vt:lpstr>Calibri</vt:lpstr>
      <vt:lpstr>Office Theme</vt:lpstr>
      <vt:lpstr>Maze shooter</vt:lpstr>
      <vt:lpstr>OVERVIEW</vt:lpstr>
      <vt:lpstr>CONTROLS</vt:lpstr>
      <vt:lpstr>CHARACTERS</vt:lpstr>
      <vt:lpstr>MODEL USED IN-GAME</vt:lpstr>
      <vt:lpstr>PowerPoint Presentation</vt:lpstr>
      <vt:lpstr>OBJECTIVE</vt:lpstr>
      <vt:lpstr>PowerPoint Presentation</vt:lpstr>
      <vt:lpstr>PowerPoint Presentation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Yashkumar Jayendra Patel</dc:creator>
  <cp:lastModifiedBy>Yashkumar Jayendra Patel</cp:lastModifiedBy>
  <cp:revision>5</cp:revision>
  <dcterms:created xsi:type="dcterms:W3CDTF">2024-05-29T19:43:04Z</dcterms:created>
  <dcterms:modified xsi:type="dcterms:W3CDTF">2024-08-15T00:47:10Z</dcterms:modified>
</cp:coreProperties>
</file>